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8424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9253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182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0992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1370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142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778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014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911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7664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1886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67485-D342-4099-83C1-D8E5979C388B}" type="datetimeFigureOut">
              <a:rPr lang="it-IT" smtClean="0"/>
              <a:t>20/05/2019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A6FBC-94DE-45C1-AD04-1F6211B55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0727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089028" cy="604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1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95" y="438664"/>
            <a:ext cx="11891320" cy="594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1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34" y="65902"/>
            <a:ext cx="1299766" cy="1326292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181232" y="230659"/>
            <a:ext cx="6005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OLD OFFICES…..</a:t>
            </a:r>
            <a:endParaRPr lang="it-IT" sz="36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508" y="996372"/>
            <a:ext cx="7815504" cy="586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6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34" y="65902"/>
            <a:ext cx="1299766" cy="1326292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81232" y="230659"/>
            <a:ext cx="6005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NEW OFFICES…..</a:t>
            </a:r>
            <a:endParaRPr lang="it-IT" sz="3600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24" y="876990"/>
            <a:ext cx="6614983" cy="496123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830" y="1196546"/>
            <a:ext cx="6878595" cy="515894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156" y="1733623"/>
            <a:ext cx="8209899" cy="462186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127" y="1884406"/>
            <a:ext cx="6631458" cy="497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1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81232" y="230659"/>
            <a:ext cx="6005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OLD CHAPEL…..</a:t>
            </a:r>
            <a:endParaRPr lang="it-IT" sz="36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164" y="0"/>
            <a:ext cx="5143500" cy="6858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954" y="980302"/>
            <a:ext cx="8587946" cy="572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7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81232" y="230659"/>
            <a:ext cx="6005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NEW CHAPEL…..</a:t>
            </a:r>
            <a:endParaRPr lang="it-IT" sz="36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5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87178" y="477794"/>
            <a:ext cx="9358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20 anni di Progetti </a:t>
            </a:r>
            <a:r>
              <a:rPr lang="it-IT" sz="3600" i="1" dirty="0" err="1" smtClean="0">
                <a:solidFill>
                  <a:srgbClr val="FF0000"/>
                </a:solidFill>
              </a:rPr>
              <a:t>Only</a:t>
            </a:r>
            <a:r>
              <a:rPr lang="it-IT" sz="3600" i="1" dirty="0" smtClean="0">
                <a:solidFill>
                  <a:srgbClr val="FF0000"/>
                </a:solidFill>
              </a:rPr>
              <a:t> </a:t>
            </a:r>
            <a:r>
              <a:rPr lang="it-IT" sz="3600" i="1" dirty="0" err="1" smtClean="0">
                <a:solidFill>
                  <a:srgbClr val="FF0000"/>
                </a:solidFill>
              </a:rPr>
              <a:t>Trhough</a:t>
            </a:r>
            <a:r>
              <a:rPr lang="it-IT" sz="3600" i="1" dirty="0" smtClean="0">
                <a:solidFill>
                  <a:srgbClr val="FF0000"/>
                </a:solidFill>
              </a:rPr>
              <a:t> Community</a:t>
            </a:r>
            <a:r>
              <a:rPr lang="it-IT" sz="3600" dirty="0" smtClean="0"/>
              <a:t>:</a:t>
            </a:r>
          </a:p>
          <a:p>
            <a:endParaRPr lang="it-IT" sz="36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34" y="65902"/>
            <a:ext cx="1299766" cy="1326292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148272" y="1337223"/>
            <a:ext cx="94941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C.P. per il </a:t>
            </a:r>
            <a:r>
              <a:rPr lang="it-IT" sz="3200" i="1" dirty="0" smtClean="0"/>
              <a:t>Risparmio e </a:t>
            </a:r>
            <a:r>
              <a:rPr lang="it-IT" sz="3200" i="1" dirty="0" err="1" smtClean="0"/>
              <a:t>Microcredito</a:t>
            </a:r>
            <a:r>
              <a:rPr lang="it-IT" sz="3200" dirty="0" smtClean="0"/>
              <a:t>…chiuso – inglobato nel CPPD </a:t>
            </a:r>
            <a:endParaRPr lang="it-IT" sz="32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231557" y="5182576"/>
            <a:ext cx="966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C.P. per HIV adesso è </a:t>
            </a:r>
            <a:r>
              <a:rPr lang="it-IT" sz="3200" b="1" dirty="0" err="1" smtClean="0"/>
              <a:t>Addiction</a:t>
            </a:r>
            <a:r>
              <a:rPr lang="it-IT" sz="3200" b="1" dirty="0" smtClean="0"/>
              <a:t> and </a:t>
            </a:r>
            <a:r>
              <a:rPr lang="it-IT" sz="3200" b="1" dirty="0" err="1" smtClean="0"/>
              <a:t>Mental</a:t>
            </a:r>
            <a:r>
              <a:rPr lang="it-IT" sz="3200" b="1" dirty="0" smtClean="0"/>
              <a:t> </a:t>
            </a:r>
            <a:r>
              <a:rPr lang="it-IT" sz="3200" b="1" dirty="0" err="1" smtClean="0"/>
              <a:t>Health</a:t>
            </a:r>
            <a:endParaRPr lang="it-IT" sz="3200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148272" y="4332157"/>
            <a:ext cx="10887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C.P. per </a:t>
            </a:r>
            <a:r>
              <a:rPr lang="it-IT" sz="3200" i="1" dirty="0" smtClean="0"/>
              <a:t>Persone con Disabilità </a:t>
            </a:r>
            <a:r>
              <a:rPr lang="it-IT" sz="3200" dirty="0" smtClean="0"/>
              <a:t>inglobato nell’Arche Kenya</a:t>
            </a:r>
            <a:endParaRPr lang="it-IT" sz="32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148272" y="2380617"/>
            <a:ext cx="103837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C.P. per </a:t>
            </a:r>
            <a:r>
              <a:rPr lang="it-IT" sz="3200" i="1" dirty="0" smtClean="0"/>
              <a:t>Non Violenza Attiva e Diritti Umani </a:t>
            </a:r>
            <a:r>
              <a:rPr lang="it-IT" sz="3200" dirty="0" smtClean="0"/>
              <a:t>si è trasformato in </a:t>
            </a:r>
            <a:r>
              <a:rPr lang="it-IT" sz="3200" b="1" dirty="0" err="1" smtClean="0"/>
              <a:t>Peace</a:t>
            </a:r>
            <a:r>
              <a:rPr lang="it-IT" sz="3200" b="1" dirty="0" smtClean="0"/>
              <a:t> and </a:t>
            </a:r>
            <a:r>
              <a:rPr lang="it-IT" sz="3200" b="1" dirty="0" err="1" smtClean="0"/>
              <a:t>Reconciliation</a:t>
            </a:r>
            <a:endParaRPr lang="it-IT" sz="3200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1148272" y="3551124"/>
            <a:ext cx="9981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C.P. per i Bambini di Strada … </a:t>
            </a:r>
            <a:r>
              <a:rPr lang="it-IT" sz="3200" b="1" dirty="0" err="1" smtClean="0"/>
              <a:t>Children</a:t>
            </a:r>
            <a:r>
              <a:rPr lang="it-IT" sz="3200" b="1" dirty="0" smtClean="0"/>
              <a:t> in </a:t>
            </a:r>
            <a:r>
              <a:rPr lang="it-IT" sz="3200" b="1" dirty="0" err="1" smtClean="0"/>
              <a:t>Need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28889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34" y="65902"/>
            <a:ext cx="1299766" cy="132629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4" y="-1"/>
            <a:ext cx="9176951" cy="688271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6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468" y="0"/>
            <a:ext cx="10058400" cy="67056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07092" y="477794"/>
            <a:ext cx="17433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NUOVA</a:t>
            </a:r>
          </a:p>
          <a:p>
            <a:pPr algn="ctr"/>
            <a:r>
              <a:rPr lang="it-IT" sz="2400" b="1" dirty="0" smtClean="0"/>
              <a:t>DIRETTRICE</a:t>
            </a:r>
          </a:p>
          <a:p>
            <a:pPr algn="ctr"/>
            <a:endParaRPr lang="it-IT" sz="2400" b="1" dirty="0"/>
          </a:p>
          <a:p>
            <a:pPr algn="ctr"/>
            <a:endParaRPr lang="it-IT" sz="2400" b="1" dirty="0" smtClean="0"/>
          </a:p>
          <a:p>
            <a:pPr algn="ctr"/>
            <a:endParaRPr lang="it-IT" sz="2400" b="1" dirty="0"/>
          </a:p>
          <a:p>
            <a:pPr algn="ctr"/>
            <a:endParaRPr lang="it-IT" sz="2400" b="1" dirty="0" smtClean="0"/>
          </a:p>
          <a:p>
            <a:pPr algn="ctr"/>
            <a:endParaRPr lang="it-IT" sz="2400" b="1" dirty="0"/>
          </a:p>
          <a:p>
            <a:pPr algn="ctr"/>
            <a:endParaRPr lang="it-IT" sz="2400" b="1" dirty="0" smtClean="0"/>
          </a:p>
          <a:p>
            <a:pPr algn="ctr"/>
            <a:r>
              <a:rPr lang="it-IT" sz="2400" b="1" dirty="0" smtClean="0"/>
              <a:t>IRENE</a:t>
            </a:r>
          </a:p>
          <a:p>
            <a:pPr algn="ctr"/>
            <a:r>
              <a:rPr lang="it-IT" sz="2400" b="1" dirty="0" smtClean="0"/>
              <a:t>WAIMITHI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1471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61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34" y="65902"/>
            <a:ext cx="1299766" cy="132629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513" y="1392194"/>
            <a:ext cx="8053516" cy="5369011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428368" y="420130"/>
            <a:ext cx="10124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>
                <a:solidFill>
                  <a:srgbClr val="00B050"/>
                </a:solidFill>
              </a:rPr>
              <a:t>Sempre </a:t>
            </a:r>
            <a:r>
              <a:rPr lang="it-IT" sz="4800" b="1" dirty="0" err="1" smtClean="0">
                <a:solidFill>
                  <a:srgbClr val="00B050"/>
                </a:solidFill>
              </a:rPr>
              <a:t>Only</a:t>
            </a:r>
            <a:r>
              <a:rPr lang="it-IT" sz="4800" b="1" dirty="0" smtClean="0">
                <a:solidFill>
                  <a:srgbClr val="00B050"/>
                </a:solidFill>
              </a:rPr>
              <a:t> </a:t>
            </a:r>
            <a:r>
              <a:rPr lang="it-IT" sz="4800" b="1" dirty="0" err="1" smtClean="0">
                <a:solidFill>
                  <a:srgbClr val="00B050"/>
                </a:solidFill>
              </a:rPr>
              <a:t>Through</a:t>
            </a:r>
            <a:r>
              <a:rPr lang="it-IT" sz="4800" b="1" dirty="0" smtClean="0">
                <a:solidFill>
                  <a:srgbClr val="00B050"/>
                </a:solidFill>
              </a:rPr>
              <a:t> Community!!!!!</a:t>
            </a:r>
            <a:endParaRPr lang="it-IT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47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86</Words>
  <Application>Microsoft Office PowerPoint</Application>
  <PresentationFormat>Widescreen</PresentationFormat>
  <Paragraphs>21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consultorio</dc:creator>
  <cp:lastModifiedBy>consultorio</cp:lastModifiedBy>
  <cp:revision>9</cp:revision>
  <dcterms:created xsi:type="dcterms:W3CDTF">2019-05-20T13:43:51Z</dcterms:created>
  <dcterms:modified xsi:type="dcterms:W3CDTF">2019-05-20T14:27:37Z</dcterms:modified>
</cp:coreProperties>
</file>